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sldIdLst>
    <p:sldId id="281" r:id="rId5"/>
    <p:sldId id="282" r:id="rId6"/>
    <p:sldId id="283" r:id="rId7"/>
    <p:sldId id="285" r:id="rId8"/>
    <p:sldId id="286" r:id="rId9"/>
    <p:sldId id="287" r:id="rId10"/>
    <p:sldId id="288" r:id="rId11"/>
    <p:sldId id="291" r:id="rId12"/>
    <p:sldId id="267" r:id="rId13"/>
    <p:sldId id="289" r:id="rId14"/>
    <p:sldId id="290" r:id="rId15"/>
    <p:sldId id="270" r:id="rId16"/>
    <p:sldId id="274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e Cromhout" userId="dc64cbbc-055f-4f50-b085-8a072fc338ca" providerId="ADAL" clId="{D63482A9-0AFC-4F04-BE16-F7FD9B0CC98C}"/>
    <pc:docChg chg="undo custSel addSld delSld modSld sldOrd">
      <pc:chgData name="Sue Cromhout" userId="dc64cbbc-055f-4f50-b085-8a072fc338ca" providerId="ADAL" clId="{D63482A9-0AFC-4F04-BE16-F7FD9B0CC98C}" dt="2022-11-23T14:09:36.267" v="181" actId="1076"/>
      <pc:docMkLst>
        <pc:docMk/>
      </pc:docMkLst>
      <pc:sldChg chg="del">
        <pc:chgData name="Sue Cromhout" userId="dc64cbbc-055f-4f50-b085-8a072fc338ca" providerId="ADAL" clId="{D63482A9-0AFC-4F04-BE16-F7FD9B0CC98C}" dt="2022-11-23T13:41:38.670" v="3" actId="47"/>
        <pc:sldMkLst>
          <pc:docMk/>
          <pc:sldMk cId="3349779659" sldId="264"/>
        </pc:sldMkLst>
      </pc:sldChg>
      <pc:sldChg chg="modSp mod">
        <pc:chgData name="Sue Cromhout" userId="dc64cbbc-055f-4f50-b085-8a072fc338ca" providerId="ADAL" clId="{D63482A9-0AFC-4F04-BE16-F7FD9B0CC98C}" dt="2022-11-23T13:42:47.368" v="6"/>
        <pc:sldMkLst>
          <pc:docMk/>
          <pc:sldMk cId="3282449821" sldId="265"/>
        </pc:sldMkLst>
        <pc:spChg chg="mod">
          <ac:chgData name="Sue Cromhout" userId="dc64cbbc-055f-4f50-b085-8a072fc338ca" providerId="ADAL" clId="{D63482A9-0AFC-4F04-BE16-F7FD9B0CC98C}" dt="2022-11-23T13:42:31.852" v="4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D63482A9-0AFC-4F04-BE16-F7FD9B0CC98C}" dt="2022-11-23T13:42:47.368" v="6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D63482A9-0AFC-4F04-BE16-F7FD9B0CC98C}" dt="2022-11-23T13:59:51.903" v="135" actId="1076"/>
        <pc:sldMkLst>
          <pc:docMk/>
          <pc:sldMk cId="2981958359" sldId="266"/>
        </pc:sldMkLst>
        <pc:spChg chg="mod">
          <ac:chgData name="Sue Cromhout" userId="dc64cbbc-055f-4f50-b085-8a072fc338ca" providerId="ADAL" clId="{D63482A9-0AFC-4F04-BE16-F7FD9B0CC98C}" dt="2022-11-23T13:43:05.352" v="7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D63482A9-0AFC-4F04-BE16-F7FD9B0CC98C}" dt="2022-11-23T13:45:14.887" v="26" actId="14100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D63482A9-0AFC-4F04-BE16-F7FD9B0CC98C}" dt="2022-11-23T13:44:50.848" v="24" actId="478"/>
          <ac:spMkLst>
            <pc:docMk/>
            <pc:sldMk cId="2981958359" sldId="266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D63482A9-0AFC-4F04-BE16-F7FD9B0CC98C}" dt="2022-11-23T13:59:51.903" v="135" actId="1076"/>
          <ac:picMkLst>
            <pc:docMk/>
            <pc:sldMk cId="2981958359" sldId="266"/>
            <ac:picMk id="5" creationId="{A907129D-3121-76F1-F73A-C7F8E1399B03}"/>
          </ac:picMkLst>
        </pc:picChg>
      </pc:sldChg>
      <pc:sldChg chg="addSp delSp modSp mod">
        <pc:chgData name="Sue Cromhout" userId="dc64cbbc-055f-4f50-b085-8a072fc338ca" providerId="ADAL" clId="{D63482A9-0AFC-4F04-BE16-F7FD9B0CC98C}" dt="2022-11-23T13:46:47.426" v="42" actId="1076"/>
        <pc:sldMkLst>
          <pc:docMk/>
          <pc:sldMk cId="1148643050" sldId="267"/>
        </pc:sldMkLst>
        <pc:spChg chg="mod">
          <ac:chgData name="Sue Cromhout" userId="dc64cbbc-055f-4f50-b085-8a072fc338ca" providerId="ADAL" clId="{D63482A9-0AFC-4F04-BE16-F7FD9B0CC98C}" dt="2022-11-23T13:45:40.171" v="28" actId="14100"/>
          <ac:spMkLst>
            <pc:docMk/>
            <pc:sldMk cId="1148643050" sldId="267"/>
            <ac:spMk id="2" creationId="{0AD98B9C-04E9-5F59-478B-0A2088285445}"/>
          </ac:spMkLst>
        </pc:spChg>
        <pc:spChg chg="add mod ord">
          <ac:chgData name="Sue Cromhout" userId="dc64cbbc-055f-4f50-b085-8a072fc338ca" providerId="ADAL" clId="{D63482A9-0AFC-4F04-BE16-F7FD9B0CC98C}" dt="2022-11-23T13:46:34.394" v="39" actId="1076"/>
          <ac:spMkLst>
            <pc:docMk/>
            <pc:sldMk cId="1148643050" sldId="267"/>
            <ac:spMk id="3" creationId="{081637E4-65D2-18AF-229B-53DAB88D7D5A}"/>
          </ac:spMkLst>
        </pc:spChg>
        <pc:spChg chg="del">
          <ac:chgData name="Sue Cromhout" userId="dc64cbbc-055f-4f50-b085-8a072fc338ca" providerId="ADAL" clId="{D63482A9-0AFC-4F04-BE16-F7FD9B0CC98C}" dt="2022-11-23T13:46:04.553" v="33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D63482A9-0AFC-4F04-BE16-F7FD9B0CC98C}" dt="2022-11-23T13:46:01.972" v="32" actId="113"/>
          <ac:spMkLst>
            <pc:docMk/>
            <pc:sldMk cId="1148643050" sldId="267"/>
            <ac:spMk id="5" creationId="{E57C3FAB-1BC2-B6D9-A4CC-6B92DCEE5C7B}"/>
          </ac:spMkLst>
        </pc:spChg>
        <pc:picChg chg="add mod">
          <ac:chgData name="Sue Cromhout" userId="dc64cbbc-055f-4f50-b085-8a072fc338ca" providerId="ADAL" clId="{D63482A9-0AFC-4F04-BE16-F7FD9B0CC98C}" dt="2022-11-23T13:46:47.426" v="42" actId="1076"/>
          <ac:picMkLst>
            <pc:docMk/>
            <pc:sldMk cId="1148643050" sldId="267"/>
            <ac:picMk id="1026" creationId="{5A0CE25C-5610-A3E9-1055-4DDB8D71D850}"/>
          </ac:picMkLst>
        </pc:picChg>
      </pc:sldChg>
      <pc:sldChg chg="del ord">
        <pc:chgData name="Sue Cromhout" userId="dc64cbbc-055f-4f50-b085-8a072fc338ca" providerId="ADAL" clId="{D63482A9-0AFC-4F04-BE16-F7FD9B0CC98C}" dt="2022-11-23T13:56:47.088" v="125" actId="47"/>
        <pc:sldMkLst>
          <pc:docMk/>
          <pc:sldMk cId="280389832" sldId="268"/>
        </pc:sldMkLst>
      </pc:sldChg>
      <pc:sldChg chg="addSp delSp modSp mod">
        <pc:chgData name="Sue Cromhout" userId="dc64cbbc-055f-4f50-b085-8a072fc338ca" providerId="ADAL" clId="{D63482A9-0AFC-4F04-BE16-F7FD9B0CC98C}" dt="2022-11-23T14:01:28.165" v="143" actId="1076"/>
        <pc:sldMkLst>
          <pc:docMk/>
          <pc:sldMk cId="4003868302" sldId="269"/>
        </pc:sldMkLst>
        <pc:spChg chg="mod">
          <ac:chgData name="Sue Cromhout" userId="dc64cbbc-055f-4f50-b085-8a072fc338ca" providerId="ADAL" clId="{D63482A9-0AFC-4F04-BE16-F7FD9B0CC98C}" dt="2022-11-23T13:47:42.412" v="47"/>
          <ac:spMkLst>
            <pc:docMk/>
            <pc:sldMk cId="4003868302" sldId="269"/>
            <ac:spMk id="2" creationId="{0AD98B9C-04E9-5F59-478B-0A2088285445}"/>
          </ac:spMkLst>
        </pc:spChg>
        <pc:spChg chg="mod">
          <ac:chgData name="Sue Cromhout" userId="dc64cbbc-055f-4f50-b085-8a072fc338ca" providerId="ADAL" clId="{D63482A9-0AFC-4F04-BE16-F7FD9B0CC98C}" dt="2022-11-23T14:01:28.165" v="143" actId="1076"/>
          <ac:spMkLst>
            <pc:docMk/>
            <pc:sldMk cId="4003868302" sldId="269"/>
            <ac:spMk id="3" creationId="{3301EC55-8B1A-448D-9867-33F7F6822F75}"/>
          </ac:spMkLst>
        </pc:spChg>
        <pc:spChg chg="del">
          <ac:chgData name="Sue Cromhout" userId="dc64cbbc-055f-4f50-b085-8a072fc338ca" providerId="ADAL" clId="{D63482A9-0AFC-4F04-BE16-F7FD9B0CC98C}" dt="2022-11-23T14:01:01.452" v="136" actId="478"/>
          <ac:spMkLst>
            <pc:docMk/>
            <pc:sldMk cId="4003868302" sldId="269"/>
            <ac:spMk id="4" creationId="{B82648B4-3289-2DDA-036D-D871BBBAE93C}"/>
          </ac:spMkLst>
        </pc:spChg>
        <pc:spChg chg="del">
          <ac:chgData name="Sue Cromhout" userId="dc64cbbc-055f-4f50-b085-8a072fc338ca" providerId="ADAL" clId="{D63482A9-0AFC-4F04-BE16-F7FD9B0CC98C}" dt="2022-11-23T13:48:08.837" v="51" actId="478"/>
          <ac:spMkLst>
            <pc:docMk/>
            <pc:sldMk cId="4003868302" sldId="269"/>
            <ac:spMk id="5" creationId="{37AE50A7-9F82-ECA0-10BA-E54BB0DCEBFD}"/>
          </ac:spMkLst>
        </pc:spChg>
        <pc:picChg chg="add mod modCrop">
          <ac:chgData name="Sue Cromhout" userId="dc64cbbc-055f-4f50-b085-8a072fc338ca" providerId="ADAL" clId="{D63482A9-0AFC-4F04-BE16-F7FD9B0CC98C}" dt="2022-11-23T14:01:18.219" v="141" actId="1076"/>
          <ac:picMkLst>
            <pc:docMk/>
            <pc:sldMk cId="4003868302" sldId="269"/>
            <ac:picMk id="7" creationId="{DAF6207B-9B83-F107-79D9-B3F13A8A6BED}"/>
          </ac:picMkLst>
        </pc:picChg>
      </pc:sldChg>
      <pc:sldChg chg="addSp delSp modSp mod">
        <pc:chgData name="Sue Cromhout" userId="dc64cbbc-055f-4f50-b085-8a072fc338ca" providerId="ADAL" clId="{D63482A9-0AFC-4F04-BE16-F7FD9B0CC98C}" dt="2022-11-23T13:56:21.605" v="122" actId="20577"/>
        <pc:sldMkLst>
          <pc:docMk/>
          <pc:sldMk cId="3421327502" sldId="270"/>
        </pc:sldMkLst>
        <pc:spChg chg="mod">
          <ac:chgData name="Sue Cromhout" userId="dc64cbbc-055f-4f50-b085-8a072fc338ca" providerId="ADAL" clId="{D63482A9-0AFC-4F04-BE16-F7FD9B0CC98C}" dt="2022-11-23T13:54:22.912" v="104" actId="14100"/>
          <ac:spMkLst>
            <pc:docMk/>
            <pc:sldMk cId="3421327502" sldId="270"/>
            <ac:spMk id="4" creationId="{F01E031B-F132-3110-1A91-42F60D76533E}"/>
          </ac:spMkLst>
        </pc:spChg>
        <pc:spChg chg="add del mod">
          <ac:chgData name="Sue Cromhout" userId="dc64cbbc-055f-4f50-b085-8a072fc338ca" providerId="ADAL" clId="{D63482A9-0AFC-4F04-BE16-F7FD9B0CC98C}" dt="2022-11-23T13:55:38.700" v="115" actId="478"/>
          <ac:spMkLst>
            <pc:docMk/>
            <pc:sldMk cId="3421327502" sldId="270"/>
            <ac:spMk id="5" creationId="{8FAE5594-9DFA-605C-FA8D-D91BB2257D7A}"/>
          </ac:spMkLst>
        </pc:spChg>
        <pc:spChg chg="mod">
          <ac:chgData name="Sue Cromhout" userId="dc64cbbc-055f-4f50-b085-8a072fc338ca" providerId="ADAL" clId="{D63482A9-0AFC-4F04-BE16-F7FD9B0CC98C}" dt="2022-11-23T13:56:21.605" v="122" actId="20577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Sue Cromhout" userId="dc64cbbc-055f-4f50-b085-8a072fc338ca" providerId="ADAL" clId="{D63482A9-0AFC-4F04-BE16-F7FD9B0CC98C}" dt="2022-11-23T13:53:37.244" v="94" actId="478"/>
          <ac:spMkLst>
            <pc:docMk/>
            <pc:sldMk cId="3421327502" sldId="270"/>
            <ac:spMk id="9" creationId="{DE235FB0-1878-DF6B-22DD-FCD61FD4F760}"/>
          </ac:spMkLst>
        </pc:spChg>
        <pc:picChg chg="add mod">
          <ac:chgData name="Sue Cromhout" userId="dc64cbbc-055f-4f50-b085-8a072fc338ca" providerId="ADAL" clId="{D63482A9-0AFC-4F04-BE16-F7FD9B0CC98C}" dt="2022-11-23T13:56:03.653" v="118" actId="1076"/>
          <ac:picMkLst>
            <pc:docMk/>
            <pc:sldMk cId="3421327502" sldId="270"/>
            <ac:picMk id="2050" creationId="{7CAE6CE2-D226-AC06-7815-CE31E780258D}"/>
          </ac:picMkLst>
        </pc:picChg>
      </pc:sldChg>
      <pc:sldChg chg="del">
        <pc:chgData name="Sue Cromhout" userId="dc64cbbc-055f-4f50-b085-8a072fc338ca" providerId="ADAL" clId="{D63482A9-0AFC-4F04-BE16-F7FD9B0CC98C}" dt="2022-11-23T13:56:31.514" v="123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D63482A9-0AFC-4F04-BE16-F7FD9B0CC98C}" dt="2022-11-23T13:56:32.929" v="124" actId="47"/>
        <pc:sldMkLst>
          <pc:docMk/>
          <pc:sldMk cId="3849759218" sldId="272"/>
        </pc:sldMkLst>
      </pc:sldChg>
      <pc:sldChg chg="del">
        <pc:chgData name="Sue Cromhout" userId="dc64cbbc-055f-4f50-b085-8a072fc338ca" providerId="ADAL" clId="{D63482A9-0AFC-4F04-BE16-F7FD9B0CC98C}" dt="2022-11-23T13:41:23.608" v="1" actId="47"/>
        <pc:sldMkLst>
          <pc:docMk/>
          <pc:sldMk cId="4024235504" sldId="273"/>
        </pc:sldMkLst>
      </pc:sldChg>
      <pc:sldChg chg="add">
        <pc:chgData name="Sue Cromhout" userId="dc64cbbc-055f-4f50-b085-8a072fc338ca" providerId="ADAL" clId="{D63482A9-0AFC-4F04-BE16-F7FD9B0CC98C}" dt="2022-11-23T13:41:19.840" v="0"/>
        <pc:sldMkLst>
          <pc:docMk/>
          <pc:sldMk cId="1188341982" sldId="275"/>
        </pc:sldMkLst>
      </pc:sldChg>
      <pc:sldChg chg="add setBg">
        <pc:chgData name="Sue Cromhout" userId="dc64cbbc-055f-4f50-b085-8a072fc338ca" providerId="ADAL" clId="{D63482A9-0AFC-4F04-BE16-F7FD9B0CC98C}" dt="2022-11-23T13:41:33.399" v="2"/>
        <pc:sldMkLst>
          <pc:docMk/>
          <pc:sldMk cId="421995494" sldId="276"/>
        </pc:sldMkLst>
      </pc:sldChg>
      <pc:sldChg chg="addSp delSp modSp add mod ord">
        <pc:chgData name="Sue Cromhout" userId="dc64cbbc-055f-4f50-b085-8a072fc338ca" providerId="ADAL" clId="{D63482A9-0AFC-4F04-BE16-F7FD9B0CC98C}" dt="2022-11-23T14:02:37.218" v="153" actId="167"/>
        <pc:sldMkLst>
          <pc:docMk/>
          <pc:sldMk cId="2418333289" sldId="277"/>
        </pc:sldMkLst>
        <pc:spChg chg="mod">
          <ac:chgData name="Sue Cromhout" userId="dc64cbbc-055f-4f50-b085-8a072fc338ca" providerId="ADAL" clId="{D63482A9-0AFC-4F04-BE16-F7FD9B0CC98C}" dt="2022-11-23T13:48:50.004" v="58"/>
          <ac:spMkLst>
            <pc:docMk/>
            <pc:sldMk cId="2418333289" sldId="277"/>
            <ac:spMk id="2" creationId="{0AD98B9C-04E9-5F59-478B-0A2088285445}"/>
          </ac:spMkLst>
        </pc:spChg>
        <pc:spChg chg="del">
          <ac:chgData name="Sue Cromhout" userId="dc64cbbc-055f-4f50-b085-8a072fc338ca" providerId="ADAL" clId="{D63482A9-0AFC-4F04-BE16-F7FD9B0CC98C}" dt="2022-11-23T14:02:27.064" v="150" actId="478"/>
          <ac:spMkLst>
            <pc:docMk/>
            <pc:sldMk cId="2418333289" sldId="277"/>
            <ac:spMk id="3" creationId="{081637E4-65D2-18AF-229B-53DAB88D7D5A}"/>
          </ac:spMkLst>
        </pc:spChg>
        <pc:spChg chg="mod">
          <ac:chgData name="Sue Cromhout" userId="dc64cbbc-055f-4f50-b085-8a072fc338ca" providerId="ADAL" clId="{D63482A9-0AFC-4F04-BE16-F7FD9B0CC98C}" dt="2022-11-23T13:49:53.615" v="68" actId="1076"/>
          <ac:spMkLst>
            <pc:docMk/>
            <pc:sldMk cId="2418333289" sldId="277"/>
            <ac:spMk id="5" creationId="{E57C3FAB-1BC2-B6D9-A4CC-6B92DCEE5C7B}"/>
          </ac:spMkLst>
        </pc:spChg>
        <pc:picChg chg="add mod ord modCrop">
          <ac:chgData name="Sue Cromhout" userId="dc64cbbc-055f-4f50-b085-8a072fc338ca" providerId="ADAL" clId="{D63482A9-0AFC-4F04-BE16-F7FD9B0CC98C}" dt="2022-11-23T14:02:37.218" v="153" actId="167"/>
          <ac:picMkLst>
            <pc:docMk/>
            <pc:sldMk cId="2418333289" sldId="277"/>
            <ac:picMk id="6" creationId="{3B9C1B07-81E1-2E84-FC88-38F84F740303}"/>
          </ac:picMkLst>
        </pc:picChg>
        <pc:picChg chg="del">
          <ac:chgData name="Sue Cromhout" userId="dc64cbbc-055f-4f50-b085-8a072fc338ca" providerId="ADAL" clId="{D63482A9-0AFC-4F04-BE16-F7FD9B0CC98C}" dt="2022-11-23T13:48:35.607" v="57" actId="478"/>
          <ac:picMkLst>
            <pc:docMk/>
            <pc:sldMk cId="2418333289" sldId="277"/>
            <ac:picMk id="1026" creationId="{5A0CE25C-5610-A3E9-1055-4DDB8D71D850}"/>
          </ac:picMkLst>
        </pc:picChg>
      </pc:sldChg>
      <pc:sldChg chg="addSp modSp add mod ord">
        <pc:chgData name="Sue Cromhout" userId="dc64cbbc-055f-4f50-b085-8a072fc338ca" providerId="ADAL" clId="{D63482A9-0AFC-4F04-BE16-F7FD9B0CC98C}" dt="2022-11-23T14:03:44.936" v="158" actId="1076"/>
        <pc:sldMkLst>
          <pc:docMk/>
          <pc:sldMk cId="2338186482" sldId="278"/>
        </pc:sldMkLst>
        <pc:spChg chg="mod">
          <ac:chgData name="Sue Cromhout" userId="dc64cbbc-055f-4f50-b085-8a072fc338ca" providerId="ADAL" clId="{D63482A9-0AFC-4F04-BE16-F7FD9B0CC98C}" dt="2022-11-23T13:50:49.075" v="72"/>
          <ac:spMkLst>
            <pc:docMk/>
            <pc:sldMk cId="2338186482" sldId="278"/>
            <ac:spMk id="2" creationId="{0AD98B9C-04E9-5F59-478B-0A2088285445}"/>
          </ac:spMkLst>
        </pc:spChg>
        <pc:spChg chg="mod">
          <ac:chgData name="Sue Cromhout" userId="dc64cbbc-055f-4f50-b085-8a072fc338ca" providerId="ADAL" clId="{D63482A9-0AFC-4F04-BE16-F7FD9B0CC98C}" dt="2022-11-23T13:51:09.415" v="75" actId="6549"/>
          <ac:spMkLst>
            <pc:docMk/>
            <pc:sldMk cId="2338186482" sldId="278"/>
            <ac:spMk id="3" creationId="{3301EC55-8B1A-448D-9867-33F7F6822F75}"/>
          </ac:spMkLst>
        </pc:spChg>
        <pc:picChg chg="add mod">
          <ac:chgData name="Sue Cromhout" userId="dc64cbbc-055f-4f50-b085-8a072fc338ca" providerId="ADAL" clId="{D63482A9-0AFC-4F04-BE16-F7FD9B0CC98C}" dt="2022-11-23T14:03:44.936" v="158" actId="1076"/>
          <ac:picMkLst>
            <pc:docMk/>
            <pc:sldMk cId="2338186482" sldId="278"/>
            <ac:picMk id="7" creationId="{645B9B0C-2ACD-C9A3-A967-8EB9B852143F}"/>
          </ac:picMkLst>
        </pc:picChg>
      </pc:sldChg>
      <pc:sldChg chg="addSp delSp modSp add mod ord">
        <pc:chgData name="Sue Cromhout" userId="dc64cbbc-055f-4f50-b085-8a072fc338ca" providerId="ADAL" clId="{D63482A9-0AFC-4F04-BE16-F7FD9B0CC98C}" dt="2022-11-23T14:05:33.672" v="167" actId="167"/>
        <pc:sldMkLst>
          <pc:docMk/>
          <pc:sldMk cId="3208260245" sldId="279"/>
        </pc:sldMkLst>
        <pc:spChg chg="mod">
          <ac:chgData name="Sue Cromhout" userId="dc64cbbc-055f-4f50-b085-8a072fc338ca" providerId="ADAL" clId="{D63482A9-0AFC-4F04-BE16-F7FD9B0CC98C}" dt="2022-11-23T13:51:43.692" v="79"/>
          <ac:spMkLst>
            <pc:docMk/>
            <pc:sldMk cId="3208260245" sldId="279"/>
            <ac:spMk id="2" creationId="{0AD98B9C-04E9-5F59-478B-0A2088285445}"/>
          </ac:spMkLst>
        </pc:spChg>
        <pc:spChg chg="del">
          <ac:chgData name="Sue Cromhout" userId="dc64cbbc-055f-4f50-b085-8a072fc338ca" providerId="ADAL" clId="{D63482A9-0AFC-4F04-BE16-F7FD9B0CC98C}" dt="2022-11-23T14:05:25.040" v="165" actId="478"/>
          <ac:spMkLst>
            <pc:docMk/>
            <pc:sldMk cId="3208260245" sldId="279"/>
            <ac:spMk id="3" creationId="{081637E4-65D2-18AF-229B-53DAB88D7D5A}"/>
          </ac:spMkLst>
        </pc:spChg>
        <pc:spChg chg="mod">
          <ac:chgData name="Sue Cromhout" userId="dc64cbbc-055f-4f50-b085-8a072fc338ca" providerId="ADAL" clId="{D63482A9-0AFC-4F04-BE16-F7FD9B0CC98C}" dt="2022-11-23T13:52:32.078" v="87" actId="1076"/>
          <ac:spMkLst>
            <pc:docMk/>
            <pc:sldMk cId="3208260245" sldId="279"/>
            <ac:spMk id="5" creationId="{E57C3FAB-1BC2-B6D9-A4CC-6B92DCEE5C7B}"/>
          </ac:spMkLst>
        </pc:spChg>
        <pc:picChg chg="add mod ord modCrop">
          <ac:chgData name="Sue Cromhout" userId="dc64cbbc-055f-4f50-b085-8a072fc338ca" providerId="ADAL" clId="{D63482A9-0AFC-4F04-BE16-F7FD9B0CC98C}" dt="2022-11-23T14:05:33.672" v="167" actId="167"/>
          <ac:picMkLst>
            <pc:docMk/>
            <pc:sldMk cId="3208260245" sldId="279"/>
            <ac:picMk id="6" creationId="{E91DA827-2C5C-3D5F-278B-D3D3F640DFBA}"/>
          </ac:picMkLst>
        </pc:picChg>
      </pc:sldChg>
      <pc:sldChg chg="addSp delSp modSp add mod ord">
        <pc:chgData name="Sue Cromhout" userId="dc64cbbc-055f-4f50-b085-8a072fc338ca" providerId="ADAL" clId="{D63482A9-0AFC-4F04-BE16-F7FD9B0CC98C}" dt="2022-11-23T14:09:36.267" v="181" actId="1076"/>
        <pc:sldMkLst>
          <pc:docMk/>
          <pc:sldMk cId="877364594" sldId="280"/>
        </pc:sldMkLst>
        <pc:spChg chg="mod">
          <ac:chgData name="Sue Cromhout" userId="dc64cbbc-055f-4f50-b085-8a072fc338ca" providerId="ADAL" clId="{D63482A9-0AFC-4F04-BE16-F7FD9B0CC98C}" dt="2022-11-23T13:52:58.320" v="91"/>
          <ac:spMkLst>
            <pc:docMk/>
            <pc:sldMk cId="877364594" sldId="280"/>
            <ac:spMk id="2" creationId="{0AD98B9C-04E9-5F59-478B-0A2088285445}"/>
          </ac:spMkLst>
        </pc:spChg>
        <pc:spChg chg="mod">
          <ac:chgData name="Sue Cromhout" userId="dc64cbbc-055f-4f50-b085-8a072fc338ca" providerId="ADAL" clId="{D63482A9-0AFC-4F04-BE16-F7FD9B0CC98C}" dt="2022-11-23T13:53:13.461" v="93" actId="6549"/>
          <ac:spMkLst>
            <pc:docMk/>
            <pc:sldMk cId="877364594" sldId="280"/>
            <ac:spMk id="3" creationId="{3301EC55-8B1A-448D-9867-33F7F6822F75}"/>
          </ac:spMkLst>
        </pc:spChg>
        <pc:spChg chg="del">
          <ac:chgData name="Sue Cromhout" userId="dc64cbbc-055f-4f50-b085-8a072fc338ca" providerId="ADAL" clId="{D63482A9-0AFC-4F04-BE16-F7FD9B0CC98C}" dt="2022-11-23T14:09:21.411" v="177" actId="478"/>
          <ac:spMkLst>
            <pc:docMk/>
            <pc:sldMk cId="877364594" sldId="280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D63482A9-0AFC-4F04-BE16-F7FD9B0CC98C}" dt="2022-11-23T14:09:36.267" v="181" actId="1076"/>
          <ac:picMkLst>
            <pc:docMk/>
            <pc:sldMk cId="877364594" sldId="280"/>
            <ac:picMk id="7" creationId="{31A73CC6-255B-979F-CBD1-3FA0EC0C56D7}"/>
          </ac:picMkLst>
        </pc:picChg>
      </pc:sldChg>
    </pc:docChg>
  </pc:docChgLst>
  <pc:docChgLst>
    <pc:chgData name="Mel Houseman" userId="7d6e233f-1289-4a6a-9205-ee3f8642932a" providerId="ADAL" clId="{26AD85ED-A337-42DC-B874-E8AE5FB57CD4}"/>
    <pc:docChg chg="undo custSel addSld delSld modSld sldOrd replTag delTag">
      <pc:chgData name="Mel Houseman" userId="7d6e233f-1289-4a6a-9205-ee3f8642932a" providerId="ADAL" clId="{26AD85ED-A337-42DC-B874-E8AE5FB57CD4}" dt="2022-12-12T13:43:52.666" v="763" actId="2085"/>
      <pc:docMkLst>
        <pc:docMk/>
      </pc:docMkLst>
      <pc:sldChg chg="modSp del mod replTag delTag">
        <pc:chgData name="Mel Houseman" userId="7d6e233f-1289-4a6a-9205-ee3f8642932a" providerId="ADAL" clId="{26AD85ED-A337-42DC-B874-E8AE5FB57CD4}" dt="2022-12-12T13:15:35.105" v="42" actId="47"/>
        <pc:sldMkLst>
          <pc:docMk/>
          <pc:sldMk cId="3282449821" sldId="265"/>
        </pc:sldMkLst>
        <pc:spChg chg="mod">
          <ac:chgData name="Mel Houseman" userId="7d6e233f-1289-4a6a-9205-ee3f8642932a" providerId="ADAL" clId="{26AD85ED-A337-42DC-B874-E8AE5FB57CD4}" dt="2022-12-12T13:15:19.201" v="32" actId="21"/>
          <ac:spMkLst>
            <pc:docMk/>
            <pc:sldMk cId="3282449821" sldId="265"/>
            <ac:spMk id="5" creationId="{B0408655-3607-221D-CA9E-736FEB36E655}"/>
          </ac:spMkLst>
        </pc:spChg>
      </pc:sldChg>
      <pc:sldChg chg="delSp modSp del mod ord replTag delTag">
        <pc:chgData name="Mel Houseman" userId="7d6e233f-1289-4a6a-9205-ee3f8642932a" providerId="ADAL" clId="{26AD85ED-A337-42DC-B874-E8AE5FB57CD4}" dt="2022-12-12T13:33:07.443" v="288" actId="47"/>
        <pc:sldMkLst>
          <pc:docMk/>
          <pc:sldMk cId="2981958359" sldId="266"/>
        </pc:sldMkLst>
        <pc:spChg chg="del">
          <ac:chgData name="Mel Houseman" userId="7d6e233f-1289-4a6a-9205-ee3f8642932a" providerId="ADAL" clId="{26AD85ED-A337-42DC-B874-E8AE5FB57CD4}" dt="2022-12-12T13:18:25.924" v="147" actId="478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Mel Houseman" userId="7d6e233f-1289-4a6a-9205-ee3f8642932a" providerId="ADAL" clId="{26AD85ED-A337-42DC-B874-E8AE5FB57CD4}" dt="2022-12-12T13:16:16.574" v="63" actId="21"/>
          <ac:spMkLst>
            <pc:docMk/>
            <pc:sldMk cId="2981958359" sldId="266"/>
            <ac:spMk id="3" creationId="{3301EC55-8B1A-448D-9867-33F7F6822F75}"/>
          </ac:spMkLst>
        </pc:spChg>
        <pc:picChg chg="del">
          <ac:chgData name="Mel Houseman" userId="7d6e233f-1289-4a6a-9205-ee3f8642932a" providerId="ADAL" clId="{26AD85ED-A337-42DC-B874-E8AE5FB57CD4}" dt="2022-12-12T13:32:38.139" v="266" actId="21"/>
          <ac:picMkLst>
            <pc:docMk/>
            <pc:sldMk cId="2981958359" sldId="266"/>
            <ac:picMk id="5" creationId="{A907129D-3121-76F1-F73A-C7F8E1399B03}"/>
          </ac:picMkLst>
        </pc:picChg>
      </pc:sldChg>
      <pc:sldChg chg="addSp delSp modSp add del mod replTag delTag">
        <pc:chgData name="Mel Houseman" userId="7d6e233f-1289-4a6a-9205-ee3f8642932a" providerId="ADAL" clId="{26AD85ED-A337-42DC-B874-E8AE5FB57CD4}" dt="2022-12-12T13:42:25.050" v="712"/>
        <pc:sldMkLst>
          <pc:docMk/>
          <pc:sldMk cId="1148643050" sldId="267"/>
        </pc:sldMkLst>
        <pc:spChg chg="mod">
          <ac:chgData name="Mel Houseman" userId="7d6e233f-1289-4a6a-9205-ee3f8642932a" providerId="ADAL" clId="{26AD85ED-A337-42DC-B874-E8AE5FB57CD4}" dt="2022-12-12T13:35:37.498" v="396"/>
          <ac:spMkLst>
            <pc:docMk/>
            <pc:sldMk cId="1148643050" sldId="267"/>
            <ac:spMk id="2" creationId="{0AD98B9C-04E9-5F59-478B-0A2088285445}"/>
          </ac:spMkLst>
        </pc:spChg>
        <pc:spChg chg="mod">
          <ac:chgData name="Mel Houseman" userId="7d6e233f-1289-4a6a-9205-ee3f8642932a" providerId="ADAL" clId="{26AD85ED-A337-42DC-B874-E8AE5FB57CD4}" dt="2022-12-12T13:35:53.795" v="411" actId="113"/>
          <ac:spMkLst>
            <pc:docMk/>
            <pc:sldMk cId="1148643050" sldId="267"/>
            <ac:spMk id="3" creationId="{9D0601AF-E3A6-2143-5F20-1CDCB3AAE455}"/>
          </ac:spMkLst>
        </pc:spChg>
        <pc:spChg chg="add mod ord">
          <ac:chgData name="Mel Houseman" userId="7d6e233f-1289-4a6a-9205-ee3f8642932a" providerId="ADAL" clId="{26AD85ED-A337-42DC-B874-E8AE5FB57CD4}" dt="2022-12-12T13:36:35.746" v="430" actId="167"/>
          <ac:spMkLst>
            <pc:docMk/>
            <pc:sldMk cId="1148643050" sldId="267"/>
            <ac:spMk id="5" creationId="{85DF448F-BC81-6C0F-5936-4E7D2C6CBA5F}"/>
          </ac:spMkLst>
        </pc:spChg>
        <pc:spChg chg="mod">
          <ac:chgData name="Mel Houseman" userId="7d6e233f-1289-4a6a-9205-ee3f8642932a" providerId="ADAL" clId="{26AD85ED-A337-42DC-B874-E8AE5FB57CD4}" dt="2022-12-12T13:17:38.170" v="104" actId="21"/>
          <ac:spMkLst>
            <pc:docMk/>
            <pc:sldMk cId="1148643050" sldId="267"/>
            <ac:spMk id="5" creationId="{E57C3FAB-1BC2-B6D9-A4CC-6B92DCEE5C7B}"/>
          </ac:spMkLst>
        </pc:spChg>
        <pc:spChg chg="mod">
          <ac:chgData name="Mel Houseman" userId="7d6e233f-1289-4a6a-9205-ee3f8642932a" providerId="ADAL" clId="{26AD85ED-A337-42DC-B874-E8AE5FB57CD4}" dt="2022-12-12T13:36:22.492" v="427" actId="207"/>
          <ac:spMkLst>
            <pc:docMk/>
            <pc:sldMk cId="1148643050" sldId="267"/>
            <ac:spMk id="6" creationId="{3A7FBE6E-9570-9C31-8D3F-D2F7F32AD7E4}"/>
          </ac:spMkLst>
        </pc:spChg>
        <pc:picChg chg="del">
          <ac:chgData name="Mel Houseman" userId="7d6e233f-1289-4a6a-9205-ee3f8642932a" providerId="ADAL" clId="{26AD85ED-A337-42DC-B874-E8AE5FB57CD4}" dt="2022-12-12T13:17:57.036" v="117" actId="21"/>
          <ac:picMkLst>
            <pc:docMk/>
            <pc:sldMk cId="1148643050" sldId="267"/>
            <ac:picMk id="1026" creationId="{5A0CE25C-5610-A3E9-1055-4DDB8D71D850}"/>
          </ac:picMkLst>
        </pc:picChg>
      </pc:sldChg>
      <pc:sldChg chg="addSp delSp modSp del mod replTag delTag">
        <pc:chgData name="Mel Houseman" userId="7d6e233f-1289-4a6a-9205-ee3f8642932a" providerId="ADAL" clId="{26AD85ED-A337-42DC-B874-E8AE5FB57CD4}" dt="2022-12-12T13:41:37.963" v="663" actId="47"/>
        <pc:sldMkLst>
          <pc:docMk/>
          <pc:sldMk cId="4003868302" sldId="269"/>
        </pc:sldMkLst>
        <pc:spChg chg="mod">
          <ac:chgData name="Mel Houseman" userId="7d6e233f-1289-4a6a-9205-ee3f8642932a" providerId="ADAL" clId="{26AD85ED-A337-42DC-B874-E8AE5FB57CD4}" dt="2022-12-12T13:32:31.643" v="256" actId="21"/>
          <ac:spMkLst>
            <pc:docMk/>
            <pc:sldMk cId="4003868302" sldId="269"/>
            <ac:spMk id="2" creationId="{0AD98B9C-04E9-5F59-478B-0A2088285445}"/>
          </ac:spMkLst>
        </pc:spChg>
        <pc:spChg chg="mod">
          <ac:chgData name="Mel Houseman" userId="7d6e233f-1289-4a6a-9205-ee3f8642932a" providerId="ADAL" clId="{26AD85ED-A337-42DC-B874-E8AE5FB57CD4}" dt="2022-12-12T13:32:54.662" v="278" actId="21"/>
          <ac:spMkLst>
            <pc:docMk/>
            <pc:sldMk cId="4003868302" sldId="269"/>
            <ac:spMk id="3" creationId="{3301EC55-8B1A-448D-9867-33F7F6822F75}"/>
          </ac:spMkLst>
        </pc:spChg>
        <pc:spChg chg="del">
          <ac:chgData name="Mel Houseman" userId="7d6e233f-1289-4a6a-9205-ee3f8642932a" providerId="ADAL" clId="{26AD85ED-A337-42DC-B874-E8AE5FB57CD4}" dt="2022-12-12T13:40:09.734" v="598" actId="21"/>
          <ac:spMkLst>
            <pc:docMk/>
            <pc:sldMk cId="4003868302" sldId="269"/>
            <ac:spMk id="6" creationId="{1366F68B-7A30-C095-C225-435C94EDA28F}"/>
          </ac:spMkLst>
        </pc:spChg>
        <pc:picChg chg="add del">
          <ac:chgData name="Mel Houseman" userId="7d6e233f-1289-4a6a-9205-ee3f8642932a" providerId="ADAL" clId="{26AD85ED-A337-42DC-B874-E8AE5FB57CD4}" dt="2022-12-12T13:39:09.211" v="561" actId="21"/>
          <ac:picMkLst>
            <pc:docMk/>
            <pc:sldMk cId="4003868302" sldId="269"/>
            <ac:picMk id="7" creationId="{DAF6207B-9B83-F107-79D9-B3F13A8A6BED}"/>
          </ac:picMkLst>
        </pc:picChg>
      </pc:sldChg>
      <pc:sldChg chg="addSp modSp mod replTag delTag">
        <pc:chgData name="Mel Houseman" userId="7d6e233f-1289-4a6a-9205-ee3f8642932a" providerId="ADAL" clId="{26AD85ED-A337-42DC-B874-E8AE5FB57CD4}" dt="2022-12-12T13:43:52.666" v="763" actId="2085"/>
        <pc:sldMkLst>
          <pc:docMk/>
          <pc:sldMk cId="3421327502" sldId="270"/>
        </pc:sldMkLst>
        <pc:spChg chg="mod">
          <ac:chgData name="Mel Houseman" userId="7d6e233f-1289-4a6a-9205-ee3f8642932a" providerId="ADAL" clId="{26AD85ED-A337-42DC-B874-E8AE5FB57CD4}" dt="2022-12-12T13:43:12.808" v="754"/>
          <ac:spMkLst>
            <pc:docMk/>
            <pc:sldMk cId="3421327502" sldId="270"/>
            <ac:spMk id="4" creationId="{F01E031B-F132-3110-1A91-42F60D76533E}"/>
          </ac:spMkLst>
        </pc:spChg>
        <pc:spChg chg="add mod ord">
          <ac:chgData name="Mel Houseman" userId="7d6e233f-1289-4a6a-9205-ee3f8642932a" providerId="ADAL" clId="{26AD85ED-A337-42DC-B874-E8AE5FB57CD4}" dt="2022-12-12T13:43:52.666" v="763" actId="2085"/>
          <ac:spMkLst>
            <pc:docMk/>
            <pc:sldMk cId="3421327502" sldId="270"/>
            <ac:spMk id="5" creationId="{FE3C6F4E-5F9E-4F10-78F7-5D625CB55164}"/>
          </ac:spMkLst>
        </pc:spChg>
        <pc:spChg chg="mod">
          <ac:chgData name="Mel Houseman" userId="7d6e233f-1289-4a6a-9205-ee3f8642932a" providerId="ADAL" clId="{26AD85ED-A337-42DC-B874-E8AE5FB57CD4}" dt="2022-12-12T13:43:31.073" v="758" actId="14100"/>
          <ac:spMkLst>
            <pc:docMk/>
            <pc:sldMk cId="3421327502" sldId="270"/>
            <ac:spMk id="6" creationId="{02B75B8A-94CD-F441-95F6-1DD882FFEE78}"/>
          </ac:spMkLst>
        </pc:spChg>
        <pc:picChg chg="mod">
          <ac:chgData name="Mel Houseman" userId="7d6e233f-1289-4a6a-9205-ee3f8642932a" providerId="ADAL" clId="{26AD85ED-A337-42DC-B874-E8AE5FB57CD4}" dt="2022-12-12T13:43:36.616" v="759" actId="1076"/>
          <ac:picMkLst>
            <pc:docMk/>
            <pc:sldMk cId="3421327502" sldId="270"/>
            <ac:picMk id="2050" creationId="{7CAE6CE2-D226-AC06-7815-CE31E780258D}"/>
          </ac:picMkLst>
        </pc:picChg>
      </pc:sldChg>
      <pc:sldChg chg="del replTag delTag">
        <pc:chgData name="Mel Houseman" userId="7d6e233f-1289-4a6a-9205-ee3f8642932a" providerId="ADAL" clId="{26AD85ED-A337-42DC-B874-E8AE5FB57CD4}" dt="2022-12-12T13:15:14.944" v="25" actId="47"/>
        <pc:sldMkLst>
          <pc:docMk/>
          <pc:sldMk cId="1188341982" sldId="275"/>
        </pc:sldMkLst>
      </pc:sldChg>
      <pc:sldChg chg="del replTag delTag">
        <pc:chgData name="Mel Houseman" userId="7d6e233f-1289-4a6a-9205-ee3f8642932a" providerId="ADAL" clId="{26AD85ED-A337-42DC-B874-E8AE5FB57CD4}" dt="2022-12-12T13:15:14.944" v="25" actId="47"/>
        <pc:sldMkLst>
          <pc:docMk/>
          <pc:sldMk cId="421995494" sldId="276"/>
        </pc:sldMkLst>
      </pc:sldChg>
      <pc:sldChg chg="delSp modSp del mod replTag delTag">
        <pc:chgData name="Mel Houseman" userId="7d6e233f-1289-4a6a-9205-ee3f8642932a" providerId="ADAL" clId="{26AD85ED-A337-42DC-B874-E8AE5FB57CD4}" dt="2022-12-12T13:35:15.873" v="375" actId="47"/>
        <pc:sldMkLst>
          <pc:docMk/>
          <pc:sldMk cId="2418333289" sldId="277"/>
        </pc:sldMkLst>
        <pc:spChg chg="mod">
          <ac:chgData name="Mel Houseman" userId="7d6e233f-1289-4a6a-9205-ee3f8642932a" providerId="ADAL" clId="{26AD85ED-A337-42DC-B874-E8AE5FB57CD4}" dt="2022-12-12T13:33:29.315" v="306" actId="21"/>
          <ac:spMkLst>
            <pc:docMk/>
            <pc:sldMk cId="2418333289" sldId="277"/>
            <ac:spMk id="2" creationId="{0AD98B9C-04E9-5F59-478B-0A2088285445}"/>
          </ac:spMkLst>
        </pc:spChg>
        <pc:spChg chg="mod">
          <ac:chgData name="Mel Houseman" userId="7d6e233f-1289-4a6a-9205-ee3f8642932a" providerId="ADAL" clId="{26AD85ED-A337-42DC-B874-E8AE5FB57CD4}" dt="2022-12-12T13:33:35.636" v="316" actId="21"/>
          <ac:spMkLst>
            <pc:docMk/>
            <pc:sldMk cId="2418333289" sldId="277"/>
            <ac:spMk id="5" creationId="{E57C3FAB-1BC2-B6D9-A4CC-6B92DCEE5C7B}"/>
          </ac:spMkLst>
        </pc:spChg>
        <pc:picChg chg="del mod">
          <ac:chgData name="Mel Houseman" userId="7d6e233f-1289-4a6a-9205-ee3f8642932a" providerId="ADAL" clId="{26AD85ED-A337-42DC-B874-E8AE5FB57CD4}" dt="2022-12-12T13:34:29.157" v="353" actId="21"/>
          <ac:picMkLst>
            <pc:docMk/>
            <pc:sldMk cId="2418333289" sldId="277"/>
            <ac:picMk id="6" creationId="{3B9C1B07-81E1-2E84-FC88-38F84F740303}"/>
          </ac:picMkLst>
        </pc:picChg>
      </pc:sldChg>
      <pc:sldChg chg="delSp modSp del mod replTag delTag">
        <pc:chgData name="Mel Houseman" userId="7d6e233f-1289-4a6a-9205-ee3f8642932a" providerId="ADAL" clId="{26AD85ED-A337-42DC-B874-E8AE5FB57CD4}" dt="2022-12-12T13:36:39.963" v="433" actId="47"/>
        <pc:sldMkLst>
          <pc:docMk/>
          <pc:sldMk cId="2338186482" sldId="278"/>
        </pc:sldMkLst>
        <pc:spChg chg="mod">
          <ac:chgData name="Mel Houseman" userId="7d6e233f-1289-4a6a-9205-ee3f8642932a" providerId="ADAL" clId="{26AD85ED-A337-42DC-B874-E8AE5FB57CD4}" dt="2022-12-12T13:35:34.267" v="391" actId="21"/>
          <ac:spMkLst>
            <pc:docMk/>
            <pc:sldMk cId="2338186482" sldId="278"/>
            <ac:spMk id="2" creationId="{0AD98B9C-04E9-5F59-478B-0A2088285445}"/>
          </ac:spMkLst>
        </pc:spChg>
        <pc:spChg chg="mod">
          <ac:chgData name="Mel Houseman" userId="7d6e233f-1289-4a6a-9205-ee3f8642932a" providerId="ADAL" clId="{26AD85ED-A337-42DC-B874-E8AE5FB57CD4}" dt="2022-12-12T13:35:42.154" v="403" actId="21"/>
          <ac:spMkLst>
            <pc:docMk/>
            <pc:sldMk cId="2338186482" sldId="278"/>
            <ac:spMk id="3" creationId="{3301EC55-8B1A-448D-9867-33F7F6822F75}"/>
          </ac:spMkLst>
        </pc:spChg>
        <pc:picChg chg="del">
          <ac:chgData name="Mel Houseman" userId="7d6e233f-1289-4a6a-9205-ee3f8642932a" providerId="ADAL" clId="{26AD85ED-A337-42DC-B874-E8AE5FB57CD4}" dt="2022-12-12T13:35:59.203" v="416" actId="21"/>
          <ac:picMkLst>
            <pc:docMk/>
            <pc:sldMk cId="2338186482" sldId="278"/>
            <ac:picMk id="7" creationId="{645B9B0C-2ACD-C9A3-A967-8EB9B852143F}"/>
          </ac:picMkLst>
        </pc:picChg>
      </pc:sldChg>
      <pc:sldChg chg="delSp modSp del mod replTag delTag">
        <pc:chgData name="Mel Houseman" userId="7d6e233f-1289-4a6a-9205-ee3f8642932a" providerId="ADAL" clId="{26AD85ED-A337-42DC-B874-E8AE5FB57CD4}" dt="2022-12-12T13:37:43.780" v="489" actId="47"/>
        <pc:sldMkLst>
          <pc:docMk/>
          <pc:sldMk cId="3208260245" sldId="279"/>
        </pc:sldMkLst>
        <pc:spChg chg="mod">
          <ac:chgData name="Mel Houseman" userId="7d6e233f-1289-4a6a-9205-ee3f8642932a" providerId="ADAL" clId="{26AD85ED-A337-42DC-B874-E8AE5FB57CD4}" dt="2022-12-12T13:36:53.214" v="449" actId="21"/>
          <ac:spMkLst>
            <pc:docMk/>
            <pc:sldMk cId="3208260245" sldId="279"/>
            <ac:spMk id="2" creationId="{0AD98B9C-04E9-5F59-478B-0A2088285445}"/>
          </ac:spMkLst>
        </pc:spChg>
        <pc:picChg chg="del">
          <ac:chgData name="Mel Houseman" userId="7d6e233f-1289-4a6a-9205-ee3f8642932a" providerId="ADAL" clId="{26AD85ED-A337-42DC-B874-E8AE5FB57CD4}" dt="2022-12-12T13:37:25.364" v="475" actId="21"/>
          <ac:picMkLst>
            <pc:docMk/>
            <pc:sldMk cId="3208260245" sldId="279"/>
            <ac:picMk id="6" creationId="{E91DA827-2C5C-3D5F-278B-D3D3F640DFBA}"/>
          </ac:picMkLst>
        </pc:picChg>
      </pc:sldChg>
      <pc:sldChg chg="delSp modSp del mod replTag delTag">
        <pc:chgData name="Mel Houseman" userId="7d6e233f-1289-4a6a-9205-ee3f8642932a" providerId="ADAL" clId="{26AD85ED-A337-42DC-B874-E8AE5FB57CD4}" dt="2022-12-12T13:38:56.223" v="543" actId="47"/>
        <pc:sldMkLst>
          <pc:docMk/>
          <pc:sldMk cId="877364594" sldId="280"/>
        </pc:sldMkLst>
        <pc:spChg chg="mod">
          <ac:chgData name="Mel Houseman" userId="7d6e233f-1289-4a6a-9205-ee3f8642932a" providerId="ADAL" clId="{26AD85ED-A337-42DC-B874-E8AE5FB57CD4}" dt="2022-12-12T13:37:58.046" v="505" actId="21"/>
          <ac:spMkLst>
            <pc:docMk/>
            <pc:sldMk cId="877364594" sldId="280"/>
            <ac:spMk id="2" creationId="{0AD98B9C-04E9-5F59-478B-0A2088285445}"/>
          </ac:spMkLst>
        </pc:spChg>
        <pc:spChg chg="mod">
          <ac:chgData name="Mel Houseman" userId="7d6e233f-1289-4a6a-9205-ee3f8642932a" providerId="ADAL" clId="{26AD85ED-A337-42DC-B874-E8AE5FB57CD4}" dt="2022-12-12T13:38:06.093" v="515" actId="21"/>
          <ac:spMkLst>
            <pc:docMk/>
            <pc:sldMk cId="877364594" sldId="280"/>
            <ac:spMk id="3" creationId="{3301EC55-8B1A-448D-9867-33F7F6822F75}"/>
          </ac:spMkLst>
        </pc:spChg>
        <pc:picChg chg="del">
          <ac:chgData name="Mel Houseman" userId="7d6e233f-1289-4a6a-9205-ee3f8642932a" providerId="ADAL" clId="{26AD85ED-A337-42DC-B874-E8AE5FB57CD4}" dt="2022-12-12T13:38:12.746" v="525" actId="21"/>
          <ac:picMkLst>
            <pc:docMk/>
            <pc:sldMk cId="877364594" sldId="280"/>
            <ac:picMk id="7" creationId="{31A73CC6-255B-979F-CBD1-3FA0EC0C56D7}"/>
          </ac:picMkLst>
        </pc:picChg>
      </pc:sldChg>
      <pc:sldChg chg="add replTag delTag">
        <pc:chgData name="Mel Houseman" userId="7d6e233f-1289-4a6a-9205-ee3f8642932a" providerId="ADAL" clId="{26AD85ED-A337-42DC-B874-E8AE5FB57CD4}" dt="2022-12-12T13:15:10.789" v="12"/>
        <pc:sldMkLst>
          <pc:docMk/>
          <pc:sldMk cId="655534723" sldId="281"/>
        </pc:sldMkLst>
      </pc:sldChg>
      <pc:sldChg chg="add replTag delTag">
        <pc:chgData name="Mel Houseman" userId="7d6e233f-1289-4a6a-9205-ee3f8642932a" providerId="ADAL" clId="{26AD85ED-A337-42DC-B874-E8AE5FB57CD4}" dt="2022-12-12T13:18:20.871" v="138"/>
        <pc:sldMkLst>
          <pc:docMk/>
          <pc:sldMk cId="610140961" sldId="282"/>
        </pc:sldMkLst>
      </pc:sldChg>
      <pc:sldChg chg="modSp add mod replTag delTag">
        <pc:chgData name="Mel Houseman" userId="7d6e233f-1289-4a6a-9205-ee3f8642932a" providerId="ADAL" clId="{26AD85ED-A337-42DC-B874-E8AE5FB57CD4}" dt="2022-12-12T13:15:32.774" v="39" actId="108"/>
        <pc:sldMkLst>
          <pc:docMk/>
          <pc:sldMk cId="2133942455" sldId="283"/>
        </pc:sldMkLst>
        <pc:spChg chg="mod">
          <ac:chgData name="Mel Houseman" userId="7d6e233f-1289-4a6a-9205-ee3f8642932a" providerId="ADAL" clId="{26AD85ED-A337-42DC-B874-E8AE5FB57CD4}" dt="2022-12-12T13:15:21.765" v="37"/>
          <ac:spMkLst>
            <pc:docMk/>
            <pc:sldMk cId="2133942455" sldId="283"/>
            <ac:spMk id="5" creationId="{B0408655-3607-221D-CA9E-736FEB36E655}"/>
          </ac:spMkLst>
        </pc:spChg>
        <pc:picChg chg="mod">
          <ac:chgData name="Mel Houseman" userId="7d6e233f-1289-4a6a-9205-ee3f8642932a" providerId="ADAL" clId="{26AD85ED-A337-42DC-B874-E8AE5FB57CD4}" dt="2022-12-12T13:15:32.774" v="39" actId="108"/>
          <ac:picMkLst>
            <pc:docMk/>
            <pc:sldMk cId="2133942455" sldId="283"/>
            <ac:picMk id="6" creationId="{4D7E3BEA-C92D-B8C6-D07C-4A1336D064B5}"/>
          </ac:picMkLst>
        </pc:picChg>
      </pc:sldChg>
      <pc:sldChg chg="delSp modSp add mod replTag delTag">
        <pc:chgData name="Mel Houseman" userId="7d6e233f-1289-4a6a-9205-ee3f8642932a" providerId="ADAL" clId="{26AD85ED-A337-42DC-B874-E8AE5FB57CD4}" dt="2022-12-12T13:33:19.633" v="296"/>
        <pc:sldMkLst>
          <pc:docMk/>
          <pc:sldMk cId="1675202127" sldId="285"/>
        </pc:sldMkLst>
        <pc:spChg chg="mod">
          <ac:chgData name="Mel Houseman" userId="7d6e233f-1289-4a6a-9205-ee3f8642932a" providerId="ADAL" clId="{26AD85ED-A337-42DC-B874-E8AE5FB57CD4}" dt="2022-12-12T13:16:40.524" v="75" actId="14100"/>
          <ac:spMkLst>
            <pc:docMk/>
            <pc:sldMk cId="1675202127" sldId="285"/>
            <ac:spMk id="2" creationId="{0AD98B9C-04E9-5F59-478B-0A2088285445}"/>
          </ac:spMkLst>
        </pc:spChg>
        <pc:spChg chg="mod">
          <ac:chgData name="Mel Houseman" userId="7d6e233f-1289-4a6a-9205-ee3f8642932a" providerId="ADAL" clId="{26AD85ED-A337-42DC-B874-E8AE5FB57CD4}" dt="2022-12-12T13:16:56.554" v="76" actId="14100"/>
          <ac:spMkLst>
            <pc:docMk/>
            <pc:sldMk cId="1675202127" sldId="285"/>
            <ac:spMk id="3" creationId="{3301EC55-8B1A-448D-9867-33F7F6822F75}"/>
          </ac:spMkLst>
        </pc:spChg>
        <pc:spChg chg="del">
          <ac:chgData name="Mel Houseman" userId="7d6e233f-1289-4a6a-9205-ee3f8642932a" providerId="ADAL" clId="{26AD85ED-A337-42DC-B874-E8AE5FB57CD4}" dt="2022-12-12T13:16:37.036" v="74" actId="478"/>
          <ac:spMkLst>
            <pc:docMk/>
            <pc:sldMk cId="1675202127" sldId="285"/>
            <ac:spMk id="5" creationId="{60648403-F0DA-7CDA-08C0-4C2559D51E7D}"/>
          </ac:spMkLst>
        </pc:spChg>
        <pc:spChg chg="mod">
          <ac:chgData name="Mel Houseman" userId="7d6e233f-1289-4a6a-9205-ee3f8642932a" providerId="ADAL" clId="{26AD85ED-A337-42DC-B874-E8AE5FB57CD4}" dt="2022-12-12T13:16:11.205" v="58" actId="1076"/>
          <ac:spMkLst>
            <pc:docMk/>
            <pc:sldMk cId="1675202127" sldId="285"/>
            <ac:spMk id="6" creationId="{1366F68B-7A30-C095-C225-435C94EDA28F}"/>
          </ac:spMkLst>
        </pc:spChg>
      </pc:sldChg>
      <pc:sldChg chg="addSp delSp modSp add mod ord replTag delTag">
        <pc:chgData name="Mel Houseman" userId="7d6e233f-1289-4a6a-9205-ee3f8642932a" providerId="ADAL" clId="{26AD85ED-A337-42DC-B874-E8AE5FB57CD4}" dt="2022-12-12T13:19:03.139" v="176"/>
        <pc:sldMkLst>
          <pc:docMk/>
          <pc:sldMk cId="1339365350" sldId="286"/>
        </pc:sldMkLst>
        <pc:spChg chg="mod">
          <ac:chgData name="Mel Houseman" userId="7d6e233f-1289-4a6a-9205-ee3f8642932a" providerId="ADAL" clId="{26AD85ED-A337-42DC-B874-E8AE5FB57CD4}" dt="2022-12-12T13:18:33.228" v="153" actId="14100"/>
          <ac:spMkLst>
            <pc:docMk/>
            <pc:sldMk cId="1339365350" sldId="286"/>
            <ac:spMk id="2" creationId="{0AD98B9C-04E9-5F59-478B-0A2088285445}"/>
          </ac:spMkLst>
        </pc:spChg>
        <pc:spChg chg="mod">
          <ac:chgData name="Mel Houseman" userId="7d6e233f-1289-4a6a-9205-ee3f8642932a" providerId="ADAL" clId="{26AD85ED-A337-42DC-B874-E8AE5FB57CD4}" dt="2022-12-12T13:18:48.469" v="164" actId="1076"/>
          <ac:spMkLst>
            <pc:docMk/>
            <pc:sldMk cId="1339365350" sldId="286"/>
            <ac:spMk id="3" creationId="{9D0601AF-E3A6-2143-5F20-1CDCB3AAE455}"/>
          </ac:spMkLst>
        </pc:spChg>
        <pc:spChg chg="mod">
          <ac:chgData name="Mel Houseman" userId="7d6e233f-1289-4a6a-9205-ee3f8642932a" providerId="ADAL" clId="{26AD85ED-A337-42DC-B874-E8AE5FB57CD4}" dt="2022-12-12T13:18:37.136" v="154" actId="1076"/>
          <ac:spMkLst>
            <pc:docMk/>
            <pc:sldMk cId="1339365350" sldId="286"/>
            <ac:spMk id="4" creationId="{9DBEF245-FB98-38AD-0CDD-49AD25036EE3}"/>
          </ac:spMkLst>
        </pc:spChg>
        <pc:spChg chg="del">
          <ac:chgData name="Mel Houseman" userId="7d6e233f-1289-4a6a-9205-ee3f8642932a" providerId="ADAL" clId="{26AD85ED-A337-42DC-B874-E8AE5FB57CD4}" dt="2022-12-12T13:18:14.614" v="133" actId="478"/>
          <ac:spMkLst>
            <pc:docMk/>
            <pc:sldMk cId="1339365350" sldId="286"/>
            <ac:spMk id="6" creationId="{3A7FBE6E-9570-9C31-8D3F-D2F7F32AD7E4}"/>
          </ac:spMkLst>
        </pc:spChg>
        <pc:picChg chg="add mod">
          <ac:chgData name="Mel Houseman" userId="7d6e233f-1289-4a6a-9205-ee3f8642932a" providerId="ADAL" clId="{26AD85ED-A337-42DC-B874-E8AE5FB57CD4}" dt="2022-12-12T13:18:53.204" v="165" actId="1076"/>
          <ac:picMkLst>
            <pc:docMk/>
            <pc:sldMk cId="1339365350" sldId="286"/>
            <ac:picMk id="5" creationId="{C26B922A-4340-F13F-5A25-7E57519B8BB4}"/>
          </ac:picMkLst>
        </pc:picChg>
      </pc:sldChg>
      <pc:sldChg chg="addSp delSp modSp add del mod replTag delTag">
        <pc:chgData name="Mel Houseman" userId="7d6e233f-1289-4a6a-9205-ee3f8642932a" providerId="ADAL" clId="{26AD85ED-A337-42DC-B874-E8AE5FB57CD4}" dt="2022-12-12T13:19:38.474" v="236" actId="47"/>
        <pc:sldMkLst>
          <pc:docMk/>
          <pc:sldMk cId="1460379994" sldId="287"/>
        </pc:sldMkLst>
        <pc:spChg chg="mod">
          <ac:chgData name="Mel Houseman" userId="7d6e233f-1289-4a6a-9205-ee3f8642932a" providerId="ADAL" clId="{26AD85ED-A337-42DC-B874-E8AE5FB57CD4}" dt="2022-12-12T13:19:26.174" v="203"/>
          <ac:spMkLst>
            <pc:docMk/>
            <pc:sldMk cId="1460379994" sldId="287"/>
            <ac:spMk id="2" creationId="{0AD98B9C-04E9-5F59-478B-0A2088285445}"/>
          </ac:spMkLst>
        </pc:spChg>
        <pc:picChg chg="add del">
          <ac:chgData name="Mel Houseman" userId="7d6e233f-1289-4a6a-9205-ee3f8642932a" providerId="ADAL" clId="{26AD85ED-A337-42DC-B874-E8AE5FB57CD4}" dt="2022-12-12T13:19:31.244" v="222" actId="478"/>
          <ac:picMkLst>
            <pc:docMk/>
            <pc:sldMk cId="1460379994" sldId="287"/>
            <ac:picMk id="5" creationId="{C26B922A-4340-F13F-5A25-7E57519B8BB4}"/>
          </ac:picMkLst>
        </pc:picChg>
        <pc:picChg chg="add del mod">
          <ac:chgData name="Mel Houseman" userId="7d6e233f-1289-4a6a-9205-ee3f8642932a" providerId="ADAL" clId="{26AD85ED-A337-42DC-B874-E8AE5FB57CD4}" dt="2022-12-12T13:19:29.588" v="217"/>
          <ac:picMkLst>
            <pc:docMk/>
            <pc:sldMk cId="1460379994" sldId="287"/>
            <ac:picMk id="6" creationId="{1D538CEB-5122-63A0-CE66-E7F82A209D8D}"/>
          </ac:picMkLst>
        </pc:picChg>
      </pc:sldChg>
      <pc:sldChg chg="addSp delSp modSp add mod replTag delTag">
        <pc:chgData name="Mel Houseman" userId="7d6e233f-1289-4a6a-9205-ee3f8642932a" providerId="ADAL" clId="{26AD85ED-A337-42DC-B874-E8AE5FB57CD4}" dt="2022-12-12T13:42:51.236" v="732"/>
        <pc:sldMkLst>
          <pc:docMk/>
          <pc:sldMk cId="2069908082" sldId="287"/>
        </pc:sldMkLst>
        <pc:spChg chg="mod">
          <ac:chgData name="Mel Houseman" userId="7d6e233f-1289-4a6a-9205-ee3f8642932a" providerId="ADAL" clId="{26AD85ED-A337-42DC-B874-E8AE5FB57CD4}" dt="2022-12-12T13:42:27.319" v="728"/>
          <ac:spMkLst>
            <pc:docMk/>
            <pc:sldMk cId="2069908082" sldId="287"/>
            <ac:spMk id="2" creationId="{0AD98B9C-04E9-5F59-478B-0A2088285445}"/>
          </ac:spMkLst>
        </pc:spChg>
        <pc:spChg chg="mod">
          <ac:chgData name="Mel Houseman" userId="7d6e233f-1289-4a6a-9205-ee3f8642932a" providerId="ADAL" clId="{26AD85ED-A337-42DC-B874-E8AE5FB57CD4}" dt="2022-12-12T13:42:46.853" v="730" actId="1076"/>
          <ac:spMkLst>
            <pc:docMk/>
            <pc:sldMk cId="2069908082" sldId="287"/>
            <ac:spMk id="3" creationId="{3301EC55-8B1A-448D-9867-33F7F6822F75}"/>
          </ac:spMkLst>
        </pc:spChg>
        <pc:spChg chg="add del mod">
          <ac:chgData name="Mel Houseman" userId="7d6e233f-1289-4a6a-9205-ee3f8642932a" providerId="ADAL" clId="{26AD85ED-A337-42DC-B874-E8AE5FB57CD4}" dt="2022-12-12T13:40:14.731" v="605" actId="21"/>
          <ac:spMkLst>
            <pc:docMk/>
            <pc:sldMk cId="2069908082" sldId="287"/>
            <ac:spMk id="4" creationId="{B68C670C-559A-B29F-D46C-3EB28410AA23}"/>
          </ac:spMkLst>
        </pc:spChg>
        <pc:spChg chg="mod">
          <ac:chgData name="Mel Houseman" userId="7d6e233f-1289-4a6a-9205-ee3f8642932a" providerId="ADAL" clId="{26AD85ED-A337-42DC-B874-E8AE5FB57CD4}" dt="2022-12-12T13:41:48.785" v="676" actId="1076"/>
          <ac:spMkLst>
            <pc:docMk/>
            <pc:sldMk cId="2069908082" sldId="287"/>
            <ac:spMk id="5" creationId="{60648403-F0DA-7CDA-08C0-4C2559D51E7D}"/>
          </ac:spMkLst>
        </pc:spChg>
        <pc:spChg chg="mod">
          <ac:chgData name="Mel Houseman" userId="7d6e233f-1289-4a6a-9205-ee3f8642932a" providerId="ADAL" clId="{26AD85ED-A337-42DC-B874-E8AE5FB57CD4}" dt="2022-12-12T13:42:34.520" v="729" actId="1076"/>
          <ac:spMkLst>
            <pc:docMk/>
            <pc:sldMk cId="2069908082" sldId="287"/>
            <ac:spMk id="6" creationId="{1366F68B-7A30-C095-C225-435C94EDA28F}"/>
          </ac:spMkLst>
        </pc:spChg>
      </pc:sldChg>
      <pc:sldChg chg="addSp delSp modSp add mod replTag delTag">
        <pc:chgData name="Mel Houseman" userId="7d6e233f-1289-4a6a-9205-ee3f8642932a" providerId="ADAL" clId="{26AD85ED-A337-42DC-B874-E8AE5FB57CD4}" dt="2022-12-12T13:42:52.784" v="734"/>
        <pc:sldMkLst>
          <pc:docMk/>
          <pc:sldMk cId="172742958" sldId="288"/>
        </pc:sldMkLst>
        <pc:spChg chg="mod">
          <ac:chgData name="Mel Houseman" userId="7d6e233f-1289-4a6a-9205-ee3f8642932a" providerId="ADAL" clId="{26AD85ED-A337-42DC-B874-E8AE5FB57CD4}" dt="2022-12-12T13:40:42.514" v="640"/>
          <ac:spMkLst>
            <pc:docMk/>
            <pc:sldMk cId="172742958" sldId="288"/>
            <ac:spMk id="2" creationId="{0AD98B9C-04E9-5F59-478B-0A2088285445}"/>
          </ac:spMkLst>
        </pc:spChg>
        <pc:spChg chg="mod">
          <ac:chgData name="Mel Houseman" userId="7d6e233f-1289-4a6a-9205-ee3f8642932a" providerId="ADAL" clId="{26AD85ED-A337-42DC-B874-E8AE5FB57CD4}" dt="2022-12-12T13:41:33.423" v="660" actId="113"/>
          <ac:spMkLst>
            <pc:docMk/>
            <pc:sldMk cId="172742958" sldId="288"/>
            <ac:spMk id="3" creationId="{3301EC55-8B1A-448D-9867-33F7F6822F75}"/>
          </ac:spMkLst>
        </pc:spChg>
        <pc:spChg chg="add del mod modCrop">
          <ac:chgData name="Mel Houseman" userId="7d6e233f-1289-4a6a-9205-ee3f8642932a" providerId="ADAL" clId="{26AD85ED-A337-42DC-B874-E8AE5FB57CD4}" dt="2022-12-12T13:39:55.823" v="590" actId="478"/>
          <ac:spMkLst>
            <pc:docMk/>
            <pc:sldMk cId="172742958" sldId="288"/>
            <ac:spMk id="4" creationId="{F1B42A33-3AB9-E820-2DBE-CDA391556F4F}"/>
          </ac:spMkLst>
        </pc:spChg>
        <pc:spChg chg="add mod ord modCrop">
          <ac:chgData name="Mel Houseman" userId="7d6e233f-1289-4a6a-9205-ee3f8642932a" providerId="ADAL" clId="{26AD85ED-A337-42DC-B874-E8AE5FB57CD4}" dt="2022-12-12T13:40:01.898" v="592" actId="18131"/>
          <ac:spMkLst>
            <pc:docMk/>
            <pc:sldMk cId="172742958" sldId="288"/>
            <ac:spMk id="5" creationId="{184A42F1-B216-65FE-1265-80079F6F3E60}"/>
          </ac:spMkLst>
        </pc:spChg>
        <pc:spChg chg="mod">
          <ac:chgData name="Mel Houseman" userId="7d6e233f-1289-4a6a-9205-ee3f8642932a" providerId="ADAL" clId="{26AD85ED-A337-42DC-B874-E8AE5FB57CD4}" dt="2022-12-12T13:40:51.253" v="642" actId="1076"/>
          <ac:spMkLst>
            <pc:docMk/>
            <pc:sldMk cId="172742958" sldId="288"/>
            <ac:spMk id="6" creationId="{1366F68B-7A30-C095-C225-435C94EDA28F}"/>
          </ac:spMkLst>
        </pc:spChg>
        <pc:spChg chg="add del mod">
          <ac:chgData name="Mel Houseman" userId="7d6e233f-1289-4a6a-9205-ee3f8642932a" providerId="ADAL" clId="{26AD85ED-A337-42DC-B874-E8AE5FB57CD4}" dt="2022-12-12T13:40:20.773" v="612" actId="478"/>
          <ac:spMkLst>
            <pc:docMk/>
            <pc:sldMk cId="172742958" sldId="288"/>
            <ac:spMk id="7" creationId="{2DDC8D48-330D-8AC4-F0F0-B567D56D979D}"/>
          </ac:spMkLst>
        </pc:spChg>
      </pc:sldChg>
      <pc:sldChg chg="addSp delSp modSp add mod replTag delTag">
        <pc:chgData name="Mel Houseman" userId="7d6e233f-1289-4a6a-9205-ee3f8642932a" providerId="ADAL" clId="{26AD85ED-A337-42DC-B874-E8AE5FB57CD4}" dt="2022-12-12T13:37:40.046" v="486" actId="18654"/>
        <pc:sldMkLst>
          <pc:docMk/>
          <pc:sldMk cId="874095011" sldId="289"/>
        </pc:sldMkLst>
        <pc:spChg chg="mod">
          <ac:chgData name="Mel Houseman" userId="7d6e233f-1289-4a6a-9205-ee3f8642932a" providerId="ADAL" clId="{26AD85ED-A337-42DC-B874-E8AE5FB57CD4}" dt="2022-12-12T13:36:56.186" v="454"/>
          <ac:spMkLst>
            <pc:docMk/>
            <pc:sldMk cId="874095011" sldId="289"/>
            <ac:spMk id="2" creationId="{0AD98B9C-04E9-5F59-478B-0A2088285445}"/>
          </ac:spMkLst>
        </pc:spChg>
        <pc:spChg chg="mod">
          <ac:chgData name="Mel Houseman" userId="7d6e233f-1289-4a6a-9205-ee3f8642932a" providerId="ADAL" clId="{26AD85ED-A337-42DC-B874-E8AE5FB57CD4}" dt="2022-12-12T13:37:20.683" v="470" actId="14100"/>
          <ac:spMkLst>
            <pc:docMk/>
            <pc:sldMk cId="874095011" sldId="289"/>
            <ac:spMk id="3" creationId="{3301EC55-8B1A-448D-9867-33F7F6822F75}"/>
          </ac:spMkLst>
        </pc:spChg>
        <pc:spChg chg="mod">
          <ac:chgData name="Mel Houseman" userId="7d6e233f-1289-4a6a-9205-ee3f8642932a" providerId="ADAL" clId="{26AD85ED-A337-42DC-B874-E8AE5FB57CD4}" dt="2022-12-12T13:37:40.046" v="486" actId="18654"/>
          <ac:spMkLst>
            <pc:docMk/>
            <pc:sldMk cId="874095011" sldId="289"/>
            <ac:spMk id="5" creationId="{60648403-F0DA-7CDA-08C0-4C2559D51E7D}"/>
          </ac:spMkLst>
        </pc:spChg>
        <pc:picChg chg="add del mod ord">
          <ac:chgData name="Mel Houseman" userId="7d6e233f-1289-4a6a-9205-ee3f8642932a" providerId="ADAL" clId="{26AD85ED-A337-42DC-B874-E8AE5FB57CD4}" dt="2022-12-12T13:37:33.720" v="483" actId="21"/>
          <ac:picMkLst>
            <pc:docMk/>
            <pc:sldMk cId="874095011" sldId="289"/>
            <ac:picMk id="4" creationId="{38EADAF0-DE0D-5E92-C45F-D0A6427F07E6}"/>
          </ac:picMkLst>
        </pc:picChg>
      </pc:sldChg>
      <pc:sldChg chg="delSp modSp add mod replTag delTag">
        <pc:chgData name="Mel Houseman" userId="7d6e233f-1289-4a6a-9205-ee3f8642932a" providerId="ADAL" clId="{26AD85ED-A337-42DC-B874-E8AE5FB57CD4}" dt="2022-12-12T13:42:10.293" v="687"/>
        <pc:sldMkLst>
          <pc:docMk/>
          <pc:sldMk cId="402889734" sldId="290"/>
        </pc:sldMkLst>
        <pc:spChg chg="mod">
          <ac:chgData name="Mel Houseman" userId="7d6e233f-1289-4a6a-9205-ee3f8642932a" providerId="ADAL" clId="{26AD85ED-A337-42DC-B874-E8AE5FB57CD4}" dt="2022-12-12T13:38:01.682" v="510"/>
          <ac:spMkLst>
            <pc:docMk/>
            <pc:sldMk cId="402889734" sldId="290"/>
            <ac:spMk id="2" creationId="{0AD98B9C-04E9-5F59-478B-0A2088285445}"/>
          </ac:spMkLst>
        </pc:spChg>
        <pc:spChg chg="mod">
          <ac:chgData name="Mel Houseman" userId="7d6e233f-1289-4a6a-9205-ee3f8642932a" providerId="ADAL" clId="{26AD85ED-A337-42DC-B874-E8AE5FB57CD4}" dt="2022-12-12T13:38:08.459" v="520"/>
          <ac:spMkLst>
            <pc:docMk/>
            <pc:sldMk cId="402889734" sldId="290"/>
            <ac:spMk id="3" creationId="{9D0601AF-E3A6-2143-5F20-1CDCB3AAE455}"/>
          </ac:spMkLst>
        </pc:spChg>
        <pc:spChg chg="del">
          <ac:chgData name="Mel Houseman" userId="7d6e233f-1289-4a6a-9205-ee3f8642932a" providerId="ADAL" clId="{26AD85ED-A337-42DC-B874-E8AE5FB57CD4}" dt="2022-12-12T13:38:32.808" v="534" actId="478"/>
          <ac:spMkLst>
            <pc:docMk/>
            <pc:sldMk cId="402889734" sldId="290"/>
            <ac:spMk id="5" creationId="{85DF448F-BC81-6C0F-5936-4E7D2C6CBA5F}"/>
          </ac:spMkLst>
        </pc:spChg>
        <pc:spChg chg="mod">
          <ac:chgData name="Mel Houseman" userId="7d6e233f-1289-4a6a-9205-ee3f8642932a" providerId="ADAL" clId="{26AD85ED-A337-42DC-B874-E8AE5FB57CD4}" dt="2022-12-12T13:38:51.103" v="540" actId="14100"/>
          <ac:spMkLst>
            <pc:docMk/>
            <pc:sldMk cId="402889734" sldId="290"/>
            <ac:spMk id="6" creationId="{3A7FBE6E-9570-9C31-8D3F-D2F7F32AD7E4}"/>
          </ac:spMkLst>
        </pc:spChg>
      </pc:sldChg>
      <pc:sldChg chg="addSp delSp modSp add mod replTag delTag">
        <pc:chgData name="Mel Houseman" userId="7d6e233f-1289-4a6a-9205-ee3f8642932a" providerId="ADAL" clId="{26AD85ED-A337-42DC-B874-E8AE5FB57CD4}" dt="2022-12-12T13:41:23.903" v="655" actId="113"/>
        <pc:sldMkLst>
          <pc:docMk/>
          <pc:sldMk cId="3973738315" sldId="291"/>
        </pc:sldMkLst>
        <pc:spChg chg="mod">
          <ac:chgData name="Mel Houseman" userId="7d6e233f-1289-4a6a-9205-ee3f8642932a" providerId="ADAL" clId="{26AD85ED-A337-42DC-B874-E8AE5FB57CD4}" dt="2022-12-12T13:41:23.903" v="655" actId="113"/>
          <ac:spMkLst>
            <pc:docMk/>
            <pc:sldMk cId="3973738315" sldId="291"/>
            <ac:spMk id="3" creationId="{3301EC55-8B1A-448D-9867-33F7F6822F75}"/>
          </ac:spMkLst>
        </pc:spChg>
        <pc:spChg chg="del">
          <ac:chgData name="Mel Houseman" userId="7d6e233f-1289-4a6a-9205-ee3f8642932a" providerId="ADAL" clId="{26AD85ED-A337-42DC-B874-E8AE5FB57CD4}" dt="2022-12-12T13:39:18.147" v="567" actId="478"/>
          <ac:spMkLst>
            <pc:docMk/>
            <pc:sldMk cId="3973738315" sldId="291"/>
            <ac:spMk id="4" creationId="{F1B42A33-3AB9-E820-2DBE-CDA391556F4F}"/>
          </ac:spMkLst>
        </pc:spChg>
        <pc:picChg chg="add mod modCrop">
          <ac:chgData name="Mel Houseman" userId="7d6e233f-1289-4a6a-9205-ee3f8642932a" providerId="ADAL" clId="{26AD85ED-A337-42DC-B874-E8AE5FB57CD4}" dt="2022-12-12T13:41:13.873" v="653" actId="18131"/>
          <ac:picMkLst>
            <pc:docMk/>
            <pc:sldMk cId="3973738315" sldId="291"/>
            <ac:picMk id="5" creationId="{5BA6E878-A473-E84F-5380-12D455DBCA8F}"/>
          </ac:picMkLst>
        </pc:picChg>
      </pc:sldChg>
    </pc:docChg>
  </pc:docChgLst>
  <pc:docChgLst>
    <pc:chgData name="Mel Houseman" userId="7d6e233f-1289-4a6a-9205-ee3f8642932a" providerId="ADAL" clId="{84EF9B4D-FC89-438D-9403-4392BE72C99C}"/>
    <pc:docChg chg="custSel modSld replTag delTag">
      <pc:chgData name="Mel Houseman" userId="7d6e233f-1289-4a6a-9205-ee3f8642932a" providerId="ADAL" clId="{84EF9B4D-FC89-438D-9403-4392BE72C99C}" dt="2022-12-13T16:41:25.023" v="4" actId="108"/>
      <pc:docMkLst>
        <pc:docMk/>
      </pc:docMkLst>
      <pc:sldChg chg="modSp mod replTag delTag">
        <pc:chgData name="Mel Houseman" userId="7d6e233f-1289-4a6a-9205-ee3f8642932a" providerId="ADAL" clId="{84EF9B4D-FC89-438D-9403-4392BE72C99C}" dt="2022-12-13T16:41:25.023" v="4" actId="108"/>
        <pc:sldMkLst>
          <pc:docMk/>
          <pc:sldMk cId="655534723" sldId="281"/>
        </pc:sldMkLst>
        <pc:spChg chg="mod">
          <ac:chgData name="Mel Houseman" userId="7d6e233f-1289-4a6a-9205-ee3f8642932a" providerId="ADAL" clId="{84EF9B4D-FC89-438D-9403-4392BE72C99C}" dt="2022-12-13T16:41:25.023" v="4" actId="108"/>
          <ac:spMkLst>
            <pc:docMk/>
            <pc:sldMk cId="655534723" sldId="281"/>
            <ac:spMk id="12" creationId="{D4DFC379-EE11-136F-C330-EEF3343719F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52E72A-EAA7-438B-AE11-C51F5622C0D3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8DA2A-B238-49ED-8B5F-A6BF070FDEC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5320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764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hyperlink" Target="https://copyrightindex.com/get-copyright-registration-Uganda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ADVANCED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55534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118" r="-11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Copyright your own work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3300951"/>
            <a:ext cx="5455197" cy="261248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Uganda follows international copyright agreements. 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To register copyright of your own original work, go to: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  <a:hlinkClick r:id="rId4"/>
              </a:rPr>
              <a:t>https://copyrightindex.com/get-copyright-registration-Uganda/</a:t>
            </a:r>
            <a:endParaRPr lang="en-GB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4095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t="-4341" b="-43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A list of references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589275"/>
            <a:ext cx="5751296" cy="3518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When you use many sources for written assignments, footnote each reference, which is then linked to a complete list of references at the end of the assignment.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Experiment with the various options in the Footnotes and Citations &amp; Bibliography groups on the References tab in Microsoft® Word.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54569" y="958010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889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4" y="1575752"/>
            <a:ext cx="4975225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Apply licenses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You are busy creating content for your website. Look at the different types of Creative Commons licenses available.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 Now research the meaning of each CATEGORY HERE: </a:t>
            </a:r>
            <a:r>
              <a:rPr lang="en-GB" dirty="0">
                <a:solidFill>
                  <a:schemeClr val="bg1"/>
                </a:solidFill>
                <a:hlinkClick r:id="rId3"/>
              </a:rPr>
              <a:t>https://creativecommons.org/licenses/</a:t>
            </a:r>
            <a:endParaRPr lang="en-GB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Decide what license you would like to apply to your website. Create a feature on your website that clearly shows the Creative Commons status.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3C6F4E-5F9E-4F10-78F7-5D625CB55164}"/>
              </a:ext>
            </a:extLst>
          </p:cNvPr>
          <p:cNvSpPr/>
          <p:nvPr/>
        </p:nvSpPr>
        <p:spPr>
          <a:xfrm>
            <a:off x="6273800" y="1575752"/>
            <a:ext cx="5438775" cy="36947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CAE6CE2-D226-AC06-7815-CE31E7802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127321"/>
            <a:ext cx="5168900" cy="290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 flipH="1"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62585" b="-19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4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Content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014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1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3: Copyright and licenses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3942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1"/>
            <a:ext cx="111728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Main concepts: IT, ICT, and </a:t>
            </a:r>
            <a:r>
              <a:rPr lang="en-US"/>
              <a:t>Internet </a:t>
            </a:r>
            <a:r>
              <a:rPr lang="en-GB"/>
              <a:t> 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078181"/>
            <a:ext cx="10693400" cy="383525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Copyright ownership gives the owner exclusive rights to use the work, with some exceptions.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When a person creates an original work, fixed in a physical form (electronic or hardcopy), they automatically own copyright to the work, for example: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 err="1">
                <a:solidFill>
                  <a:schemeClr val="bg1"/>
                </a:solidFill>
                <a:ea typeface="Times New Roman" panose="02020603050405020304" pitchFamily="18" charset="0"/>
              </a:rPr>
              <a:t>audiovisual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works, such as TV programmes, films and online videos 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sound recordings and musical compositions 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written works, such as lectures, articles, books and musical compositions 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visual works, such as paintings, posters and advertisements 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video games and computer software 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dramatic works, such as plays and musicals. 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4" y="0"/>
            <a:ext cx="11154569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Using a copyright-protected work without infringing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1122219" y="1924257"/>
            <a:ext cx="5751296" cy="3518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It’s possible to use a copyright-protected work without breaking the owner’s copyright.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Some content owners make their work available for reuse with some limitations under a Creative Commons license.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There are </a:t>
            </a: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six Creative Commons (CC) licenses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pic>
        <p:nvPicPr>
          <p:cNvPr id="5" name="Picture 2" descr="Text&#10;&#10;Description automatically generated">
            <a:extLst>
              <a:ext uri="{FF2B5EF4-FFF2-40B4-BE49-F238E27FC236}">
                <a16:creationId xmlns:a16="http://schemas.microsoft.com/office/drawing/2014/main" id="{C26B922A-4340-F13F-5A25-7E57519B8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299" y="2119923"/>
            <a:ext cx="3884183" cy="339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9365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t="-7749" b="-77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6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Copyright law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5421530" y="3463230"/>
            <a:ext cx="5751295" cy="245020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Copyright law exists in all countries.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Work created in a country is subject to the copyright laws of that country and the copyright laws of the country in which it may be used.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11172825" y="958010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9908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4A42F1-B216-65FE-1265-80079F6F3E60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b="-416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6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Copyright law and the internet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4407"/>
            <a:ext cx="5823059" cy="322279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internet makes it very easy to copy other people’s work directly into your own document.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It’s </a:t>
            </a: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illegal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if you do not acknowledge the person who created it.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creator is the owner of that content, so copying it and letting people think it is your own work is plagiarism, which is a form of theft.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742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1"/>
            <a:ext cx="111728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Copyright law and the internet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952056"/>
            <a:ext cx="6947666" cy="220420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This applies to </a:t>
            </a: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all types of content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, such as written content, images, videos, and audio recordings.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You can reuse any content you if: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you don’t sell it for profit 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if you write a reference to the owner below it or next to it.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BA6E878-A473-E84F-5380-12D455DBCA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5" b="26605"/>
          <a:stretch/>
        </p:blipFill>
        <p:spPr>
          <a:xfrm>
            <a:off x="0" y="4393324"/>
            <a:ext cx="12192000" cy="2464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3738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5DF448F-BC81-6C0F-5936-4E7D2C6CBA5F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tretch>
              <a:fillRect t="15148" b="151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Online plagiarism checkers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589275"/>
            <a:ext cx="5751296" cy="3518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Free plagiarism checker apps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allow people to upload suspicious content for checking.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checker compares the suspicious content with content in hundreds of similar or related documents.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It is very difficult to get past these checkers as they check and compare word for word and line by line.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54569" y="958010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6430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13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76DE1D-F970-44B4-8964-416E25AFC7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  <ds:schemaRef ds:uri="7a3276f9-5a29-4b8b-86db-b2cbee5bcef7"/>
    <ds:schemaRef ds:uri="80410c6c-435d-47a5-98ec-3d1e82faddae"/>
  </ds:schemaRefs>
</ds:datastoreItem>
</file>

<file path=customXml/itemProps3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</TotalTime>
  <Words>568</Words>
  <Application>Microsoft Office PowerPoint</Application>
  <PresentationFormat>Widescreen</PresentationFormat>
  <Paragraphs>53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Courier New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2</cp:revision>
  <dcterms:created xsi:type="dcterms:W3CDTF">2022-10-18T08:17:32Z</dcterms:created>
  <dcterms:modified xsi:type="dcterms:W3CDTF">2022-12-13T16:41:27Z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